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  <p:sldMasterId id="2147483651" r:id="rId5"/>
  </p:sldMasterIdLst>
  <p:notesMasterIdLst>
    <p:notesMasterId r:id="rId14"/>
  </p:notesMasterIdLst>
  <p:handoutMasterIdLst>
    <p:handoutMasterId r:id="rId15"/>
  </p:handoutMasterIdLst>
  <p:sldIdLst>
    <p:sldId id="257" r:id="rId6"/>
    <p:sldId id="489" r:id="rId7"/>
    <p:sldId id="490" r:id="rId8"/>
    <p:sldId id="499" r:id="rId9"/>
    <p:sldId id="500" r:id="rId10"/>
    <p:sldId id="491" r:id="rId11"/>
    <p:sldId id="501" r:id="rId12"/>
    <p:sldId id="498" r:id="rId13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Teste" initials="T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6600"/>
    <a:srgbClr val="C8C8C8"/>
    <a:srgbClr val="4F81B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édio 2 - Ênfas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8" d="100"/>
          <a:sy n="108" d="100"/>
        </p:scale>
        <p:origin x="678" y="10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commentAuthors" Target="commentAuthors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5" Type="http://schemas.openxmlformats.org/officeDocument/2006/relationships/slideMaster" Target="slideMasters/slideMaster2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5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DA3AB9E-0D12-4FAA-9836-688AC4A03A78}" type="datetimeFigureOut">
              <a:rPr lang="pt-BR" smtClean="0"/>
              <a:t>30/08/2021</a:t>
            </a:fld>
            <a:endParaRPr lang="pt-BR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35C7CAC-F300-4B77-8906-66D6F0F0ACC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10464353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png>
</file>

<file path=ppt/media/image3.jpeg>
</file>

<file path=ppt/media/image4.jpeg>
</file>

<file path=ppt/media/image5.png>
</file>

<file path=ppt/media/image6.jpeg>
</file>

<file path=ppt/media/image7.jpeg>
</file>

<file path=ppt/media/image8.jpeg>
</file>

<file path=ppt/media/media1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97991F5-AF53-4CDC-A94D-A23A73567BA2}" type="datetimeFigureOut">
              <a:rPr lang="pt-BR" smtClean="0"/>
              <a:t>30/08/2021</a:t>
            </a:fld>
            <a:endParaRPr lang="pt-BR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BR"/>
              <a:t>Clique para editar 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F0D1ABB-C5EF-40B9-A428-037BFF25C74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61400716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 e conteúdo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2816" y="32489"/>
            <a:ext cx="11781815" cy="864096"/>
          </a:xfrm>
        </p:spPr>
        <p:txBody>
          <a:bodyPr>
            <a:normAutofit/>
          </a:bodyPr>
          <a:lstStyle>
            <a:lvl1pPr algn="l">
              <a:defRPr sz="3600" b="1" baseline="0">
                <a:solidFill>
                  <a:schemeClr val="tx2"/>
                </a:solidFill>
                <a:latin typeface="+mj-lt"/>
              </a:defRPr>
            </a:lvl1pPr>
          </a:lstStyle>
          <a:p>
            <a:r>
              <a:rPr lang="pt-BR" dirty="0"/>
              <a:t>Clique para editar o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335360" y="1279302"/>
            <a:ext cx="11449272" cy="4958011"/>
          </a:xfrm>
        </p:spPr>
        <p:txBody>
          <a:bodyPr>
            <a:normAutofit/>
          </a:bodyPr>
          <a:lstStyle>
            <a:lvl1pPr>
              <a:defRPr sz="2400" b="1">
                <a:latin typeface="+mj-lt"/>
              </a:defRPr>
            </a:lvl1pPr>
            <a:lvl2pPr>
              <a:defRPr sz="2000">
                <a:latin typeface="+mj-lt"/>
              </a:defRPr>
            </a:lvl2pPr>
            <a:lvl3pPr>
              <a:defRPr sz="1800">
                <a:latin typeface="+mj-lt"/>
              </a:defRPr>
            </a:lvl3pPr>
            <a:lvl4pPr>
              <a:defRPr sz="1800">
                <a:latin typeface="+mj-lt"/>
              </a:defRPr>
            </a:lvl4pPr>
            <a:lvl5pPr>
              <a:defRPr sz="1800">
                <a:latin typeface="+mj-lt"/>
              </a:defRPr>
            </a:lvl5pPr>
          </a:lstStyle>
          <a:p>
            <a:pPr lvl="0"/>
            <a:r>
              <a:rPr lang="pt-BR" dirty="0"/>
              <a:t>Clique para editar o texto mestre</a:t>
            </a:r>
          </a:p>
          <a:p>
            <a:pPr lvl="1"/>
            <a:r>
              <a:rPr lang="pt-BR" dirty="0"/>
              <a:t>Segundo nível</a:t>
            </a:r>
          </a:p>
          <a:p>
            <a:pPr lvl="2"/>
            <a:r>
              <a:rPr lang="pt-BR" dirty="0"/>
              <a:t>Terceiro nível</a:t>
            </a:r>
          </a:p>
          <a:p>
            <a:pPr lvl="3"/>
            <a:r>
              <a:rPr lang="pt-BR" dirty="0"/>
              <a:t>Quarto nível</a:t>
            </a:r>
          </a:p>
          <a:p>
            <a:pPr lvl="4"/>
            <a:r>
              <a:rPr lang="pt-BR" dirty="0"/>
              <a:t>Quinto nível</a:t>
            </a:r>
          </a:p>
        </p:txBody>
      </p:sp>
      <p:cxnSp>
        <p:nvCxnSpPr>
          <p:cNvPr id="5" name="Conector reto 4"/>
          <p:cNvCxnSpPr>
            <a:cxnSpLocks/>
          </p:cNvCxnSpPr>
          <p:nvPr userDrawn="1"/>
        </p:nvCxnSpPr>
        <p:spPr>
          <a:xfrm>
            <a:off x="-24680" y="896585"/>
            <a:ext cx="792000" cy="0"/>
          </a:xfrm>
          <a:prstGeom prst="line">
            <a:avLst/>
          </a:prstGeom>
          <a:ln w="76200" cap="rnd">
            <a:solidFill>
              <a:schemeClr val="tx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095854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tângulo 7">
            <a:extLst>
              <a:ext uri="{FF2B5EF4-FFF2-40B4-BE49-F238E27FC236}">
                <a16:creationId xmlns:a16="http://schemas.microsoft.com/office/drawing/2014/main" id="{DA134939-39C0-4522-A125-A13DFDA66490}"/>
              </a:ext>
            </a:extLst>
          </p:cNvPr>
          <p:cNvSpPr/>
          <p:nvPr/>
        </p:nvSpPr>
        <p:spPr>
          <a:xfrm>
            <a:off x="0" y="4578350"/>
            <a:ext cx="12188825" cy="227965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Espaço Reservado para Imagem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578350"/>
          </a:xfrm>
          <a:solidFill>
            <a:schemeClr val="bg1">
              <a:lumMod val="85000"/>
            </a:schemeClr>
          </a:solidFill>
        </p:spPr>
        <p:txBody>
          <a:bodyPr lIns="457200" tIns="457200" rtlCol="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097279" y="4799362"/>
            <a:ext cx="10113645" cy="743682"/>
          </a:xfrm>
        </p:spPr>
        <p:txBody>
          <a:bodyPr tIns="0" bIns="0" rtlCol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pPr rtl="0"/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1097279" y="5715000"/>
            <a:ext cx="10113264" cy="609600"/>
          </a:xfrm>
        </p:spPr>
        <p:txBody>
          <a:bodyPr lIns="91440" tIns="0" rIns="91440" bIns="0" rtlCol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pPr rtl="0"/>
            <a:fld id="{3D5E4E1C-696A-4E82-B6DD-87ECA4CC925A}" type="datetime1">
              <a:rPr lang="pt-BR" smtClean="0"/>
              <a:t>30/08/2021</a:t>
            </a:fld>
            <a:endParaRPr lang="en-US" dirty="0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>
          <a:xfrm>
            <a:off x="1097279" y="6446838"/>
            <a:ext cx="6818262" cy="365125"/>
          </a:xfrm>
        </p:spPr>
        <p:txBody>
          <a:bodyPr rtlCol="0"/>
          <a:lstStyle/>
          <a:p>
            <a:pPr algn="l" rtl="0"/>
            <a:endParaRPr lang="en-US" dirty="0"/>
          </a:p>
        </p:txBody>
      </p:sp>
      <p:sp>
        <p:nvSpPr>
          <p:cNvPr id="7" name="Espaço Reservado para o Número do Slid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86951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>
            <a:lvl1pPr>
              <a:defRPr/>
            </a:lvl1pPr>
          </a:lstStyle>
          <a:p>
            <a:pPr rtl="0"/>
            <a:r>
              <a:rPr lang="pt-br" dirty="0"/>
              <a:t>Clique para editar o estilo de título Mestre</a:t>
            </a:r>
            <a:endParaRPr lang="en-US" dirty="0"/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 rtlCol="0"/>
          <a:lstStyle/>
          <a:p>
            <a:pPr lvl="0" rtl="0"/>
            <a:r>
              <a:rPr lang="pt-BR"/>
              <a:t>Clique para editar os estilos de texto Mestres</a:t>
            </a:r>
          </a:p>
          <a:p>
            <a:pPr lvl="1" rtl="0"/>
            <a:r>
              <a:rPr lang="pt-BR"/>
              <a:t>Segundo nível</a:t>
            </a:r>
          </a:p>
          <a:p>
            <a:pPr lvl="2" rtl="0"/>
            <a:r>
              <a:rPr lang="pt-BR"/>
              <a:t>Terceiro nível</a:t>
            </a:r>
          </a:p>
          <a:p>
            <a:pPr lvl="3" rtl="0"/>
            <a:r>
              <a:rPr lang="pt-BR"/>
              <a:t>Quarto nível</a:t>
            </a:r>
          </a:p>
          <a:p>
            <a:pPr lvl="4" rtl="0"/>
            <a:r>
              <a:rPr lang="pt-BR"/>
              <a:t>Quinto nível</a:t>
            </a:r>
            <a:endParaRPr lang="en-US" dirty="0"/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7D5506EE-1026-4F35-9ACC-BD05BE0F9B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2E1A5F9-C71D-4DE8-8BF4-9F6FC06A94B8}" type="datetime1">
              <a:rPr lang="pt-BR" smtClean="0"/>
              <a:t>30/08/2021</a:t>
            </a:fld>
            <a:endParaRPr lang="en-US" dirty="0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B7696E5F-8D95-4450-AE52-5438E6EDE2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9" name="Espaço Reservado para o Número do Slide 8">
            <a:extLst>
              <a:ext uri="{FF2B5EF4-FFF2-40B4-BE49-F238E27FC236}">
                <a16:creationId xmlns:a16="http://schemas.microsoft.com/office/drawing/2014/main" id="{999B2253-74CC-409E-BEB0-F8EFCFCB56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6921119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tângulo 8">
            <a:extLst>
              <a:ext uri="{FF2B5EF4-FFF2-40B4-BE49-F238E27FC236}">
                <a16:creationId xmlns:a16="http://schemas.microsoft.com/office/drawing/2014/main" id="{E1B68A5B-D9FA-424B-A4EB-30E7223836B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vertical 1"/>
          <p:cNvSpPr>
            <a:spLocks noGrp="1"/>
          </p:cNvSpPr>
          <p:nvPr>
            <p:ph type="title" orient="vert" hasCustomPrompt="1"/>
          </p:nvPr>
        </p:nvSpPr>
        <p:spPr>
          <a:xfrm>
            <a:off x="8724900" y="412302"/>
            <a:ext cx="2628900" cy="5759898"/>
          </a:xfrm>
        </p:spPr>
        <p:txBody>
          <a:bodyPr vert="eaVert" rtlCol="0"/>
          <a:lstStyle>
            <a:lvl1pPr>
              <a:defRPr/>
            </a:lvl1pPr>
          </a:lstStyle>
          <a:p>
            <a:pPr rtl="0"/>
            <a:r>
              <a:rPr lang="pt-br" dirty="0"/>
              <a:t>Clique para editar o estilo de título Mestre</a:t>
            </a:r>
            <a:endParaRPr lang="en-US" dirty="0"/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>
          <a:xfrm>
            <a:off x="838200" y="412302"/>
            <a:ext cx="7734300" cy="5759898"/>
          </a:xfrm>
        </p:spPr>
        <p:txBody>
          <a:bodyPr vert="eaVert" lIns="45720" tIns="0" rIns="45720" bIns="0" rtlCol="0"/>
          <a:lstStyle/>
          <a:p>
            <a:pPr lvl="0" rtl="0"/>
            <a:r>
              <a:rPr lang="pt-BR"/>
              <a:t>Clique para editar os estilos de texto Mestres</a:t>
            </a:r>
          </a:p>
          <a:p>
            <a:pPr lvl="1" rtl="0"/>
            <a:r>
              <a:rPr lang="pt-BR"/>
              <a:t>Segundo nível</a:t>
            </a:r>
          </a:p>
          <a:p>
            <a:pPr lvl="2" rtl="0"/>
            <a:r>
              <a:rPr lang="pt-BR"/>
              <a:t>Terceiro nível</a:t>
            </a:r>
          </a:p>
          <a:p>
            <a:pPr lvl="3" rtl="0"/>
            <a:r>
              <a:rPr lang="pt-BR"/>
              <a:t>Quarto nível</a:t>
            </a:r>
          </a:p>
          <a:p>
            <a:pPr lvl="4" rtl="0"/>
            <a:r>
              <a:rPr lang="pt-BR"/>
              <a:t>Quinto nível</a:t>
            </a:r>
            <a:endParaRPr lang="en-US" dirty="0"/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AF33D6B0-F070-45C4-A472-19F432BE39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421DCD7D-5BFD-485D-AED5-B62EAACA4CB6}" type="datetime1">
              <a:rPr lang="pt-BR" smtClean="0"/>
              <a:t>30/08/2021</a:t>
            </a:fld>
            <a:endParaRPr lang="en-US" dirty="0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9975399F-DAB2-410D-967F-ED17E6F796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10" name="Espaço Reservado para o Número do Slide 9">
            <a:extLst>
              <a:ext uri="{FF2B5EF4-FFF2-40B4-BE49-F238E27FC236}">
                <a16:creationId xmlns:a16="http://schemas.microsoft.com/office/drawing/2014/main" id="{F762A46F-6BE5-4D12-9412-5CA7672EA8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873832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tângulo 9">
            <a:extLst>
              <a:ext uri="{FF2B5EF4-FFF2-40B4-BE49-F238E27FC236}">
                <a16:creationId xmlns:a16="http://schemas.microsoft.com/office/drawing/2014/main" id="{39E3965E-AC41-4711-9D10-E25ABB132D86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/>
          <p:cNvSpPr>
            <a:spLocks noGrp="1"/>
          </p:cNvSpPr>
          <p:nvPr>
            <p:ph type="ctrTitle" hasCustomPrompt="1"/>
          </p:nvPr>
        </p:nvSpPr>
        <p:spPr>
          <a:xfrm>
            <a:off x="1097280" y="758952"/>
            <a:ext cx="10058400" cy="3566160"/>
          </a:xfrm>
        </p:spPr>
        <p:txBody>
          <a:bodyPr rtlCol="0" anchor="b">
            <a:normAutofit/>
          </a:bodyPr>
          <a:lstStyle>
            <a:lvl1pPr algn="l">
              <a:lnSpc>
                <a:spcPct val="90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rtl="0"/>
            <a:r>
              <a:rPr lang="pt-br" dirty="0"/>
              <a:t>Clique para editar o estilo de título Mestre</a:t>
            </a:r>
            <a:endParaRPr lang="en-US" dirty="0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100051" y="4645152"/>
            <a:ext cx="10058400" cy="1143000"/>
          </a:xfrm>
        </p:spPr>
        <p:txBody>
          <a:bodyPr lIns="91440" rIns="91440" rtlCol="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pPr rtl="0"/>
            <a:r>
              <a:rPr lang="pt-BR"/>
              <a:t>Clique para editar o estilo do subtítulo Mestre</a:t>
            </a:r>
            <a:endParaRPr lang="en-US" dirty="0"/>
          </a:p>
        </p:txBody>
      </p:sp>
      <p:cxnSp>
        <p:nvCxnSpPr>
          <p:cNvPr id="9" name="Conector Reto 8">
            <a:extLst>
              <a:ext uri="{FF2B5EF4-FFF2-40B4-BE49-F238E27FC236}">
                <a16:creationId xmlns:a16="http://schemas.microsoft.com/office/drawing/2014/main" id="{1F5DC8C3-BA5F-4EED-BB9A-A14272BD82A1}"/>
              </a:ext>
            </a:extLst>
          </p:cNvPr>
          <p:cNvCxnSpPr/>
          <p:nvPr/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9925CCF1-92C0-4AF3-BFAF-4921631915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E92B5B4-4D0A-4964-A1A3-B85B0EE00890}" type="datetime1">
              <a:rPr lang="pt-BR" smtClean="0"/>
              <a:t>30/08/2021</a:t>
            </a:fld>
            <a:endParaRPr lang="en-US" dirty="0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051A78A9-3DFF-4937-A9F2-5D8CF495F3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6" name="Espaço Reservado para o Número do Slide 5">
            <a:extLst>
              <a:ext uri="{FF2B5EF4-FFF2-40B4-BE49-F238E27FC236}">
                <a16:creationId xmlns:a16="http://schemas.microsoft.com/office/drawing/2014/main" id="{5FAEB271-5CC0-4759-BC6E-8BE53AB227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51540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>
            <a:lvl1pPr>
              <a:defRPr/>
            </a:lvl1pPr>
          </a:lstStyle>
          <a:p>
            <a:pPr rtl="0"/>
            <a:r>
              <a:rPr lang="pt-br" dirty="0"/>
              <a:t>Clique para editar o estilo de título Mestre</a:t>
            </a:r>
            <a:endParaRPr lang="en-US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lvl="0" rtl="0"/>
            <a:r>
              <a:rPr lang="pt-BR"/>
              <a:t>Clique para editar os estilos de texto Mestres</a:t>
            </a:r>
          </a:p>
          <a:p>
            <a:pPr lvl="1" rtl="0"/>
            <a:r>
              <a:rPr lang="pt-BR"/>
              <a:t>Segundo nível</a:t>
            </a:r>
          </a:p>
          <a:p>
            <a:pPr lvl="2" rtl="0"/>
            <a:r>
              <a:rPr lang="pt-BR"/>
              <a:t>Terceiro nível</a:t>
            </a:r>
          </a:p>
          <a:p>
            <a:pPr lvl="3" rtl="0"/>
            <a:r>
              <a:rPr lang="pt-BR"/>
              <a:t>Quarto nível</a:t>
            </a:r>
          </a:p>
          <a:p>
            <a:pPr lvl="4" rtl="0"/>
            <a:r>
              <a:rPr lang="pt-BR"/>
              <a:t>Quinto nível</a:t>
            </a:r>
            <a:endParaRPr lang="en-US" dirty="0"/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354D8B55-9EA8-4B81-8E84-9B93B0A275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23252B5-F3E6-4058-A723-196087E9E541}" type="datetime1">
              <a:rPr lang="pt-BR" smtClean="0"/>
              <a:t>30/08/2021</a:t>
            </a:fld>
            <a:endParaRPr lang="en-US" dirty="0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062CA021-2578-47CB-822C-BDDFF7223B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9" name="Espaço Reservado para o Número do Slide 8">
            <a:extLst>
              <a:ext uri="{FF2B5EF4-FFF2-40B4-BE49-F238E27FC236}">
                <a16:creationId xmlns:a16="http://schemas.microsoft.com/office/drawing/2014/main" id="{C4AAB51D-4141-4682-9375-DAFD5FB9DD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13832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Cabeçalho da Seção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tângulo 9">
            <a:extLst>
              <a:ext uri="{FF2B5EF4-FFF2-40B4-BE49-F238E27FC236}">
                <a16:creationId xmlns:a16="http://schemas.microsoft.com/office/drawing/2014/main" id="{A585C21A-8B93-4657-B5DF-7EAEAD3BE127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/>
          <p:cNvSpPr>
            <a:spLocks noGrp="1"/>
          </p:cNvSpPr>
          <p:nvPr>
            <p:ph type="title" hasCustomPrompt="1"/>
          </p:nvPr>
        </p:nvSpPr>
        <p:spPr>
          <a:xfrm>
            <a:off x="1097280" y="758952"/>
            <a:ext cx="10058400" cy="3566160"/>
          </a:xfrm>
        </p:spPr>
        <p:txBody>
          <a:bodyPr rtlCol="0" anchor="b" anchorCtr="0">
            <a:normAutofit/>
          </a:bodyPr>
          <a:lstStyle>
            <a:lvl1pPr>
              <a:lnSpc>
                <a:spcPct val="90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pPr rtl="0"/>
            <a:r>
              <a:rPr lang="pt-br" dirty="0"/>
              <a:t>Clique para editar o estilo de título Mestre</a:t>
            </a:r>
            <a:endParaRPr lang="en-US" dirty="0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1097280" y="4663440"/>
            <a:ext cx="10058400" cy="1143000"/>
          </a:xfrm>
        </p:spPr>
        <p:txBody>
          <a:bodyPr lIns="91440" rIns="91440" rtlCol="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pt-BR"/>
              <a:t>Clique para editar os estilos de texto Mestres</a:t>
            </a:r>
          </a:p>
        </p:txBody>
      </p:sp>
      <p:cxnSp>
        <p:nvCxnSpPr>
          <p:cNvPr id="9" name="Conector Reto 8">
            <a:extLst>
              <a:ext uri="{FF2B5EF4-FFF2-40B4-BE49-F238E27FC236}">
                <a16:creationId xmlns:a16="http://schemas.microsoft.com/office/drawing/2014/main" id="{459DE2C1-4C52-40A3-8959-27B2C1BEBFF6}"/>
              </a:ext>
            </a:extLst>
          </p:cNvPr>
          <p:cNvCxnSpPr/>
          <p:nvPr/>
        </p:nvCxnSpPr>
        <p:spPr>
          <a:xfrm>
            <a:off x="1207658" y="4485132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AAF2E137-EC28-48F8-9198-1F02539029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1A251DFA-97D2-4C90-9100-D1173CC96C37}" type="datetime1">
              <a:rPr lang="pt-BR" smtClean="0"/>
              <a:t>30/08/2021</a:t>
            </a:fld>
            <a:endParaRPr lang="en-US" dirty="0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189422CD-6F62-4DD6-89EF-07A60B42D2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11" name="Espaço Reservado para o Número do Slide 10">
            <a:extLst>
              <a:ext uri="{FF2B5EF4-FFF2-40B4-BE49-F238E27FC236}">
                <a16:creationId xmlns:a16="http://schemas.microsoft.com/office/drawing/2014/main" id="{69C6AFF8-42B4-4D05-969B-9F5FB3355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42104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ítulo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 rtlCol="0"/>
          <a:lstStyle/>
          <a:p>
            <a:pPr rtl="0"/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sz="half" idx="1"/>
          </p:nvPr>
        </p:nvSpPr>
        <p:spPr>
          <a:xfrm>
            <a:off x="1097280" y="2120900"/>
            <a:ext cx="4639736" cy="3748193"/>
          </a:xfrm>
        </p:spPr>
        <p:txBody>
          <a:bodyPr rtlCol="0"/>
          <a:lstStyle/>
          <a:p>
            <a:pPr lvl="0" rtl="0"/>
            <a:r>
              <a:rPr lang="pt-BR"/>
              <a:t>Clique para editar os estilos de texto Mestres</a:t>
            </a:r>
          </a:p>
          <a:p>
            <a:pPr lvl="1" rtl="0"/>
            <a:r>
              <a:rPr lang="pt-BR"/>
              <a:t>Segundo nível</a:t>
            </a:r>
          </a:p>
          <a:p>
            <a:pPr lvl="2" rtl="0"/>
            <a:r>
              <a:rPr lang="pt-BR"/>
              <a:t>Terceiro nível</a:t>
            </a:r>
          </a:p>
          <a:p>
            <a:pPr lvl="3" rtl="0"/>
            <a:r>
              <a:rPr lang="pt-BR"/>
              <a:t>Quarto nível</a:t>
            </a:r>
          </a:p>
          <a:p>
            <a:pPr lvl="4" rtl="0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6515944" y="2120900"/>
            <a:ext cx="4639736" cy="3748194"/>
          </a:xfrm>
        </p:spPr>
        <p:txBody>
          <a:bodyPr rtlCol="0"/>
          <a:lstStyle/>
          <a:p>
            <a:pPr lvl="0" rtl="0"/>
            <a:r>
              <a:rPr lang="pt-BR"/>
              <a:t>Clique para editar os estilos de texto Mestres</a:t>
            </a:r>
          </a:p>
          <a:p>
            <a:pPr lvl="1" rtl="0"/>
            <a:r>
              <a:rPr lang="pt-BR"/>
              <a:t>Segundo nível</a:t>
            </a:r>
          </a:p>
          <a:p>
            <a:pPr lvl="2" rtl="0"/>
            <a:r>
              <a:rPr lang="pt-BR"/>
              <a:t>Terceiro nível</a:t>
            </a:r>
          </a:p>
          <a:p>
            <a:pPr lvl="3" rtl="0"/>
            <a:r>
              <a:rPr lang="pt-BR"/>
              <a:t>Quarto nível</a:t>
            </a:r>
          </a:p>
          <a:p>
            <a:pPr lvl="4" rtl="0"/>
            <a:r>
              <a:rPr lang="pt-BR"/>
              <a:t>Quinto nível</a:t>
            </a:r>
            <a:endParaRPr lang="en-US" dirty="0"/>
          </a:p>
        </p:txBody>
      </p:sp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5782D47D-B0DC-4C40-BCC6-BBBA32584A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7651B26C-F0DB-4889-B6A3-FE07E152272F}" type="datetime1">
              <a:rPr lang="pt-BR" smtClean="0"/>
              <a:t>30/08/2021</a:t>
            </a:fld>
            <a:endParaRPr lang="en-US" dirty="0"/>
          </a:p>
        </p:txBody>
      </p:sp>
      <p:sp>
        <p:nvSpPr>
          <p:cNvPr id="9" name="Espaço Reservado para Rodapé 8">
            <a:extLst>
              <a:ext uri="{FF2B5EF4-FFF2-40B4-BE49-F238E27FC236}">
                <a16:creationId xmlns:a16="http://schemas.microsoft.com/office/drawing/2014/main" id="{4690D34E-7EBD-44B2-83CA-4C126A18D7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10" name="Espaço reservado para o número do slide 9">
            <a:extLst>
              <a:ext uri="{FF2B5EF4-FFF2-40B4-BE49-F238E27FC236}">
                <a16:creationId xmlns:a16="http://schemas.microsoft.com/office/drawing/2014/main" id="{2AC511A1-9BBD-42DE-92FB-2AF44F8E97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231033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ítulo 9"/>
          <p:cNvSpPr>
            <a:spLocks noGrp="1"/>
          </p:cNvSpPr>
          <p:nvPr>
            <p:ph type="title" hasCustomPrompt="1"/>
          </p:nvPr>
        </p:nvSpPr>
        <p:spPr>
          <a:xfrm>
            <a:off x="1097280" y="286603"/>
            <a:ext cx="10058400" cy="1450757"/>
          </a:xfrm>
        </p:spPr>
        <p:txBody>
          <a:bodyPr rtlCol="0"/>
          <a:lstStyle>
            <a:lvl1pPr>
              <a:defRPr/>
            </a:lvl1pPr>
          </a:lstStyle>
          <a:p>
            <a:pPr rtl="0"/>
            <a:r>
              <a:rPr lang="pt-br" dirty="0"/>
              <a:t>Clique para editar o estilo de título Mestre</a:t>
            </a:r>
            <a:endParaRPr lang="en-US" dirty="0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1097280" y="2057400"/>
            <a:ext cx="4639736" cy="736282"/>
          </a:xfrm>
        </p:spPr>
        <p:txBody>
          <a:bodyPr lIns="91440" rIns="91440" rtlCol="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1097280" y="2958274"/>
            <a:ext cx="4639736" cy="2910821"/>
          </a:xfrm>
        </p:spPr>
        <p:txBody>
          <a:bodyPr rtlCol="0"/>
          <a:lstStyle/>
          <a:p>
            <a:pPr lvl="0" rtl="0"/>
            <a:r>
              <a:rPr lang="pt-BR"/>
              <a:t>Clique para editar os estilos de texto Mestres</a:t>
            </a:r>
          </a:p>
          <a:p>
            <a:pPr lvl="1" rtl="0"/>
            <a:r>
              <a:rPr lang="pt-BR"/>
              <a:t>Segundo nível</a:t>
            </a:r>
          </a:p>
          <a:p>
            <a:pPr lvl="2" rtl="0"/>
            <a:r>
              <a:rPr lang="pt-BR"/>
              <a:t>Terceiro nível</a:t>
            </a:r>
          </a:p>
          <a:p>
            <a:pPr lvl="3" rtl="0"/>
            <a:r>
              <a:rPr lang="pt-BR"/>
              <a:t>Quarto nível</a:t>
            </a:r>
          </a:p>
          <a:p>
            <a:pPr lvl="4" rtl="0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Espaço reservado para texto 4"/>
          <p:cNvSpPr>
            <a:spLocks noGrp="1"/>
          </p:cNvSpPr>
          <p:nvPr>
            <p:ph type="body" sz="quarter" idx="3"/>
          </p:nvPr>
        </p:nvSpPr>
        <p:spPr>
          <a:xfrm>
            <a:off x="6515944" y="2057400"/>
            <a:ext cx="4639736" cy="736282"/>
          </a:xfrm>
        </p:spPr>
        <p:txBody>
          <a:bodyPr lIns="91440" rIns="91440" rtlCol="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pt-BR"/>
              <a:t>Clique para editar os estilos de texto Mestres</a:t>
            </a:r>
          </a:p>
        </p:txBody>
      </p:sp>
      <p:sp>
        <p:nvSpPr>
          <p:cNvPr id="6" name="Espaço reservado para conteúdo 5"/>
          <p:cNvSpPr>
            <a:spLocks noGrp="1"/>
          </p:cNvSpPr>
          <p:nvPr>
            <p:ph sz="quarter" idx="4"/>
          </p:nvPr>
        </p:nvSpPr>
        <p:spPr>
          <a:xfrm>
            <a:off x="6515944" y="2958273"/>
            <a:ext cx="4639736" cy="2910821"/>
          </a:xfrm>
        </p:spPr>
        <p:txBody>
          <a:bodyPr rtlCol="0"/>
          <a:lstStyle/>
          <a:p>
            <a:pPr lvl="0" rtl="0"/>
            <a:r>
              <a:rPr lang="pt-BR"/>
              <a:t>Clique para editar os estilos de texto Mestres</a:t>
            </a:r>
          </a:p>
          <a:p>
            <a:pPr lvl="1" rtl="0"/>
            <a:r>
              <a:rPr lang="pt-BR"/>
              <a:t>Segundo nível</a:t>
            </a:r>
          </a:p>
          <a:p>
            <a:pPr lvl="2" rtl="0"/>
            <a:r>
              <a:rPr lang="pt-BR"/>
              <a:t>Terceiro nível</a:t>
            </a:r>
          </a:p>
          <a:p>
            <a:pPr lvl="3" rtl="0"/>
            <a:r>
              <a:rPr lang="pt-BR"/>
              <a:t>Quarto nível</a:t>
            </a:r>
          </a:p>
          <a:p>
            <a:pPr lvl="4" rtl="0"/>
            <a:r>
              <a:rPr lang="pt-BR"/>
              <a:t>Quinto nível</a:t>
            </a:r>
            <a:endParaRPr lang="en-US" dirty="0"/>
          </a:p>
        </p:txBody>
      </p:sp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8AF8A515-AA94-45D1-9223-5C2272618D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B0565EE-A4B5-4AB4-9432-D16ECAE9EF1F}" type="datetime1">
              <a:rPr lang="pt-BR" smtClean="0"/>
              <a:t>30/08/2021</a:t>
            </a:fld>
            <a:endParaRPr lang="en-US" dirty="0"/>
          </a:p>
        </p:txBody>
      </p:sp>
      <p:sp>
        <p:nvSpPr>
          <p:cNvPr id="11" name="Espaço Reservado para Rodapé 10">
            <a:extLst>
              <a:ext uri="{FF2B5EF4-FFF2-40B4-BE49-F238E27FC236}">
                <a16:creationId xmlns:a16="http://schemas.microsoft.com/office/drawing/2014/main" id="{D052F5BC-98E0-4D60-AD67-9547738B7D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12" name="Espaço Reservado para Número de Slide 11">
            <a:extLst>
              <a:ext uri="{FF2B5EF4-FFF2-40B4-BE49-F238E27FC236}">
                <a16:creationId xmlns:a16="http://schemas.microsoft.com/office/drawing/2014/main" id="{A38552DC-952E-41EA-AAAF-C2187523C0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729570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6" name="Espaço Reservado para Data 5">
            <a:extLst>
              <a:ext uri="{FF2B5EF4-FFF2-40B4-BE49-F238E27FC236}">
                <a16:creationId xmlns:a16="http://schemas.microsoft.com/office/drawing/2014/main" id="{7392073F-158F-44A3-8913-917AFFC1BC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FC470C2D-02C8-4A1B-A79F-498A53DD951F}" type="datetime1">
              <a:rPr lang="pt-BR" smtClean="0"/>
              <a:t>30/08/2021</a:t>
            </a:fld>
            <a:endParaRPr lang="en-US" dirty="0"/>
          </a:p>
        </p:txBody>
      </p:sp>
      <p:sp>
        <p:nvSpPr>
          <p:cNvPr id="7" name="Espaço Reservado para Rodapé 6">
            <a:extLst>
              <a:ext uri="{FF2B5EF4-FFF2-40B4-BE49-F238E27FC236}">
                <a16:creationId xmlns:a16="http://schemas.microsoft.com/office/drawing/2014/main" id="{EED72207-24CA-42B7-A975-2F8E41CBA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8" name="Espaço reservado para o número do slide 7">
            <a:extLst>
              <a:ext uri="{FF2B5EF4-FFF2-40B4-BE49-F238E27FC236}">
                <a16:creationId xmlns:a16="http://schemas.microsoft.com/office/drawing/2014/main" id="{D01080F2-251A-4B88-9A62-16F46D724F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9937515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tângulo 9">
            <a:extLst>
              <a:ext uri="{FF2B5EF4-FFF2-40B4-BE49-F238E27FC236}">
                <a16:creationId xmlns:a16="http://schemas.microsoft.com/office/drawing/2014/main" id="{A8E9C91B-7EAD-4562-AB0E-DFB9663AECE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9094EF83-1835-4C7A-B4B2-F0B720F5AC0B}" type="datetime1">
              <a:rPr lang="pt-BR" smtClean="0"/>
              <a:t>30/08/2021</a:t>
            </a:fld>
            <a:endParaRPr lang="en-US" dirty="0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4" name="Espaço reservado para o número do slide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3A98EE3D-8CD1-4C3F-BD1C-C98C9596463C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933400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tângulo 7">
            <a:extLst>
              <a:ext uri="{FF2B5EF4-FFF2-40B4-BE49-F238E27FC236}">
                <a16:creationId xmlns:a16="http://schemas.microsoft.com/office/drawing/2014/main" id="{16D90D66-BCB9-4229-A829-628874352AC0}"/>
              </a:ext>
            </a:extLst>
          </p:cNvPr>
          <p:cNvSpPr/>
          <p:nvPr/>
        </p:nvSpPr>
        <p:spPr>
          <a:xfrm>
            <a:off x="16" y="0"/>
            <a:ext cx="4654296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43466" y="786383"/>
            <a:ext cx="3517567" cy="2093975"/>
          </a:xfrm>
        </p:spPr>
        <p:txBody>
          <a:bodyPr rtlCol="0" anchor="b">
            <a:normAutofit/>
          </a:bodyPr>
          <a:lstStyle>
            <a:lvl1pPr>
              <a:lnSpc>
                <a:spcPct val="90000"/>
              </a:lnSpc>
              <a:defRPr sz="3400" b="0">
                <a:solidFill>
                  <a:srgbClr val="FFFFFF"/>
                </a:solidFill>
              </a:defRPr>
            </a:lvl1pPr>
          </a:lstStyle>
          <a:p>
            <a:pPr rtl="0"/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5458984" y="812799"/>
            <a:ext cx="5928344" cy="5294757"/>
          </a:xfrm>
        </p:spPr>
        <p:txBody>
          <a:bodyPr rtlCol="0"/>
          <a:lstStyle/>
          <a:p>
            <a:pPr lvl="0" rtl="0"/>
            <a:r>
              <a:rPr lang="pt-BR"/>
              <a:t>Clique para editar os estilos de texto Mestres</a:t>
            </a:r>
          </a:p>
          <a:p>
            <a:pPr lvl="1" rtl="0"/>
            <a:r>
              <a:rPr lang="pt-BR"/>
              <a:t>Segundo nível</a:t>
            </a:r>
          </a:p>
          <a:p>
            <a:pPr lvl="2" rtl="0"/>
            <a:r>
              <a:rPr lang="pt-BR"/>
              <a:t>Terceiro nível</a:t>
            </a:r>
          </a:p>
          <a:p>
            <a:pPr lvl="3" rtl="0"/>
            <a:r>
              <a:rPr lang="pt-BR"/>
              <a:t>Quarto nível</a:t>
            </a:r>
          </a:p>
          <a:p>
            <a:pPr lvl="4" rtl="0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 hasCustomPrompt="1"/>
          </p:nvPr>
        </p:nvSpPr>
        <p:spPr>
          <a:xfrm>
            <a:off x="643465" y="3043050"/>
            <a:ext cx="3517567" cy="3064505"/>
          </a:xfrm>
        </p:spPr>
        <p:txBody>
          <a:bodyPr lIns="91440" rIns="91440" rtlCol="0">
            <a:normAutofit/>
          </a:bodyPr>
          <a:lstStyle>
            <a:lvl1pPr marL="0" indent="0"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pt-br" dirty="0"/>
              <a:t>Clique para editar os estilos de 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>
          <a:xfrm>
            <a:off x="643464" y="6446520"/>
            <a:ext cx="3517568" cy="365125"/>
          </a:xfrm>
        </p:spPr>
        <p:txBody>
          <a:bodyPr rtlCol="0"/>
          <a:lstStyle>
            <a:lvl1pPr algn="l">
              <a:defRPr/>
            </a:lvl1pPr>
          </a:lstStyle>
          <a:p>
            <a:pPr rtl="0"/>
            <a:fld id="{6F5D5688-1774-4625-9E74-88EA94DB2550}" type="datetime1">
              <a:rPr lang="pt-BR" smtClean="0"/>
              <a:t>30/08/2021</a:t>
            </a:fld>
            <a:endParaRPr lang="en-US" dirty="0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>
          <a:xfrm>
            <a:off x="5458983" y="6446520"/>
            <a:ext cx="5334019" cy="365125"/>
          </a:xfrm>
        </p:spPr>
        <p:txBody>
          <a:bodyPr rtlCol="0"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pPr rtl="0"/>
            <a:endParaRPr lang="en-US" dirty="0"/>
          </a:p>
        </p:txBody>
      </p:sp>
      <p:sp>
        <p:nvSpPr>
          <p:cNvPr id="7" name="Espaço Reservado para o Número do Slid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pPr rtl="0"/>
            <a:fld id="{3A98EE3D-8CD1-4C3F-BD1C-C98C9596463C}" type="slidenum">
              <a:rPr lang="en-US" smtClean="0"/>
              <a:pPr rtl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5172579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9.xml"/><Relationship Id="rId3" Type="http://schemas.openxmlformats.org/officeDocument/2006/relationships/slideLayout" Target="../slideLayouts/slideLayout4.xml"/><Relationship Id="rId7" Type="http://schemas.openxmlformats.org/officeDocument/2006/relationships/slideLayout" Target="../slideLayouts/slideLayout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3.xml"/><Relationship Id="rId1" Type="http://schemas.openxmlformats.org/officeDocument/2006/relationships/slideLayout" Target="../slideLayouts/slideLayout2.xml"/><Relationship Id="rId6" Type="http://schemas.openxmlformats.org/officeDocument/2006/relationships/slideLayout" Target="../slideLayouts/slideLayout7.xml"/><Relationship Id="rId11" Type="http://schemas.openxmlformats.org/officeDocument/2006/relationships/slideLayout" Target="../slideLayouts/slideLayout12.xml"/><Relationship Id="rId5" Type="http://schemas.openxmlformats.org/officeDocument/2006/relationships/slideLayout" Target="../slideLayouts/slideLayout6.xml"/><Relationship Id="rId10" Type="http://schemas.openxmlformats.org/officeDocument/2006/relationships/slideLayout" Target="../slideLayouts/slideLayout11.xml"/><Relationship Id="rId4" Type="http://schemas.openxmlformats.org/officeDocument/2006/relationships/slideLayout" Target="../slideLayouts/slideLayout5.xml"/><Relationship Id="rId9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 dirty="0"/>
              <a:t>Clique para editar o texto mestre</a:t>
            </a:r>
          </a:p>
          <a:p>
            <a:pPr lvl="1"/>
            <a:r>
              <a:rPr lang="pt-BR" dirty="0"/>
              <a:t>Segundo nível</a:t>
            </a:r>
          </a:p>
          <a:p>
            <a:pPr lvl="2"/>
            <a:r>
              <a:rPr lang="pt-BR" dirty="0"/>
              <a:t>Terceiro nível</a:t>
            </a:r>
          </a:p>
          <a:p>
            <a:pPr lvl="3"/>
            <a:r>
              <a:rPr lang="pt-BR" dirty="0"/>
              <a:t>Quarto nível</a:t>
            </a:r>
          </a:p>
          <a:p>
            <a:pPr lvl="4"/>
            <a:r>
              <a:rPr lang="pt-BR" dirty="0"/>
              <a:t>Quinto nível</a:t>
            </a:r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9E7C9F1-EC8E-4CCD-9864-81AF0DB86784}" type="slidenum">
              <a:rPr lang="pt-BR" smtClean="0"/>
              <a:t>‹nº›</a:t>
            </a:fld>
            <a:endParaRPr lang="pt-BR"/>
          </a:p>
        </p:txBody>
      </p:sp>
      <p:sp>
        <p:nvSpPr>
          <p:cNvPr id="12" name="Text Box 70"/>
          <p:cNvSpPr txBox="1">
            <a:spLocks noChangeArrowheads="1"/>
          </p:cNvSpPr>
          <p:nvPr userDrawn="1"/>
        </p:nvSpPr>
        <p:spPr bwMode="auto">
          <a:xfrm>
            <a:off x="11088555" y="6277124"/>
            <a:ext cx="983424" cy="230832"/>
          </a:xfrm>
          <a:prstGeom prst="rect">
            <a:avLst/>
          </a:prstGeom>
          <a:noFill/>
          <a:ln>
            <a:noFill/>
          </a:ln>
          <a:effectLst/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Arial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charset="0"/>
              </a:defRPr>
            </a:lvl9pPr>
          </a:lstStyle>
          <a:p>
            <a:pPr>
              <a:spcBef>
                <a:spcPct val="50000"/>
              </a:spcBef>
              <a:defRPr/>
            </a:pPr>
            <a:r>
              <a:rPr lang="pt-BR" altLang="pt-BR" sz="900" b="1">
                <a:solidFill>
                  <a:schemeClr val="tx2"/>
                </a:solidFill>
              </a:rPr>
              <a:t>Slide </a:t>
            </a:r>
            <a:fld id="{697AFF9D-7231-40DC-B2CE-23B644286231}" type="slidenum">
              <a:rPr lang="pt-BR" altLang="pt-BR" sz="900" b="1" smtClean="0">
                <a:solidFill>
                  <a:schemeClr val="tx2"/>
                </a:solidFill>
              </a:rPr>
              <a:t>‹nº›</a:t>
            </a:fld>
            <a:endParaRPr lang="pt-BR" altLang="pt-BR" sz="900" b="1">
              <a:solidFill>
                <a:schemeClr val="tx2"/>
              </a:solidFill>
            </a:endParaRPr>
          </a:p>
        </p:txBody>
      </p:sp>
      <p:sp>
        <p:nvSpPr>
          <p:cNvPr id="11" name="Espaço Reservado para Data 3">
            <a:extLst>
              <a:ext uri="{FF2B5EF4-FFF2-40B4-BE49-F238E27FC236}">
                <a16:creationId xmlns:a16="http://schemas.microsoft.com/office/drawing/2014/main" id="{EB12F5C6-C3BB-4520-B1D3-95FC5EE39A4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pt-BR" dirty="0"/>
              <a:t>Leonardo Cardoso Vicente</a:t>
            </a:r>
          </a:p>
          <a:p>
            <a:r>
              <a:rPr lang="pt-BR" dirty="0"/>
              <a:t>(lcvicente@gmail.com)</a:t>
            </a:r>
          </a:p>
        </p:txBody>
      </p:sp>
    </p:spTree>
    <p:extLst>
      <p:ext uri="{BB962C8B-B14F-4D97-AF65-F5344CB8AC3E}">
        <p14:creationId xmlns:p14="http://schemas.microsoft.com/office/powerpoint/2010/main" val="14647379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ângulo 6">
            <a:extLst>
              <a:ext uri="{FF2B5EF4-FFF2-40B4-BE49-F238E27FC236}">
                <a16:creationId xmlns:a16="http://schemas.microsoft.com/office/drawing/2014/main" id="{416A0E3C-60E6-4F39-BC55-5F7C224E1F7C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rtl="0"/>
            <a:r>
              <a:rPr lang="pt-br" dirty="0"/>
              <a:t>Clique para editar o estilo de título Mestre</a:t>
            </a:r>
            <a:endParaRPr lang="en-US" dirty="0"/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1097280" y="2108201"/>
            <a:ext cx="10058400" cy="3760891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 rtl="0"/>
            <a:r>
              <a:rPr lang="pt-br"/>
              <a:t>Clique para editar o texto Mestre</a:t>
            </a:r>
          </a:p>
          <a:p>
            <a:pPr lvl="1" rtl="0"/>
            <a:r>
              <a:rPr lang="pt-br"/>
              <a:t>Segundo nível</a:t>
            </a:r>
          </a:p>
          <a:p>
            <a:pPr lvl="2" rtl="0"/>
            <a:r>
              <a:rPr lang="pt-br"/>
              <a:t>Terceiro nível</a:t>
            </a:r>
          </a:p>
          <a:p>
            <a:pPr lvl="3" rtl="0"/>
            <a:r>
              <a:rPr lang="pt-br"/>
              <a:t>Quarto nível</a:t>
            </a:r>
          </a:p>
          <a:p>
            <a:pPr lvl="4" rtl="0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8218426" y="6446838"/>
            <a:ext cx="2584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rgbClr val="FFFFFF"/>
                </a:solidFill>
              </a:defRPr>
            </a:lvl1pPr>
          </a:lstStyle>
          <a:p>
            <a:pPr rtl="0"/>
            <a:fld id="{66BA6665-D630-4C43-9989-3D086DA68E5F}" type="datetime1">
              <a:rPr lang="pt-BR" smtClean="0"/>
              <a:t>30/08/2021</a:t>
            </a:fld>
            <a:endParaRPr lang="en-US" dirty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1097279" y="6446838"/>
            <a:ext cx="681826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 cap="all" baseline="0">
                <a:solidFill>
                  <a:srgbClr val="FFFFFF"/>
                </a:solidFill>
              </a:defRPr>
            </a:lvl1pPr>
          </a:lstStyle>
          <a:p>
            <a:pPr rtl="0"/>
            <a:endParaRPr lang="en-US" dirty="0"/>
          </a:p>
        </p:txBody>
      </p:sp>
      <p:sp>
        <p:nvSpPr>
          <p:cNvPr id="6" name="Espaço Reservado para o Número do Slide 5"/>
          <p:cNvSpPr>
            <a:spLocks noGrp="1"/>
          </p:cNvSpPr>
          <p:nvPr>
            <p:ph type="sldNum" sz="quarter" idx="4"/>
          </p:nvPr>
        </p:nvSpPr>
        <p:spPr>
          <a:xfrm>
            <a:off x="10993582" y="6446838"/>
            <a:ext cx="7800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rgbClr val="FFFFFF"/>
                </a:solidFill>
              </a:defRPr>
            </a:lvl1pPr>
          </a:lstStyle>
          <a:p>
            <a:pPr rtl="0"/>
            <a:fld id="{3A98EE3D-8CD1-4C3F-BD1C-C98C9596463C}" type="slidenum">
              <a:rPr lang="en-US" smtClean="0"/>
              <a:t>‹nº›</a:t>
            </a:fld>
            <a:endParaRPr lang="en-US" dirty="0"/>
          </a:p>
        </p:txBody>
      </p:sp>
      <p:cxnSp>
        <p:nvCxnSpPr>
          <p:cNvPr id="10" name="Conector Reto 9">
            <a:extLst>
              <a:ext uri="{FF2B5EF4-FFF2-40B4-BE49-F238E27FC236}">
                <a16:creationId xmlns:a16="http://schemas.microsoft.com/office/drawing/2014/main" id="{C5025DAC-8B93-4160-B017-3A274A5828C0}"/>
              </a:ext>
            </a:extLst>
          </p:cNvPr>
          <p:cNvCxnSpPr/>
          <p:nvPr/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246244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2" r:id="rId1"/>
    <p:sldLayoutId id="2147483653" r:id="rId2"/>
    <p:sldLayoutId id="2147483654" r:id="rId3"/>
    <p:sldLayoutId id="2147483655" r:id="rId4"/>
    <p:sldLayoutId id="2147483656" r:id="rId5"/>
    <p:sldLayoutId id="2147483657" r:id="rId6"/>
    <p:sldLayoutId id="2147483658" r:id="rId7"/>
    <p:sldLayoutId id="2147483659" r:id="rId8"/>
    <p:sldLayoutId id="2147483660" r:id="rId9"/>
    <p:sldLayoutId id="2147483661" r:id="rId10"/>
    <p:sldLayoutId id="2147483662" r:id="rId11"/>
  </p:sldLayoutIdLst>
  <p:hf sldNum="0"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700" i="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11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1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7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10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2.png"/><Relationship Id="rId4" Type="http://schemas.openxmlformats.org/officeDocument/2006/relationships/image" Target="../media/image1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2.png"/><Relationship Id="rId4" Type="http://schemas.openxmlformats.org/officeDocument/2006/relationships/image" Target="../media/image3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5" Type="http://schemas.openxmlformats.org/officeDocument/2006/relationships/image" Target="../media/image2.png"/><Relationship Id="rId4" Type="http://schemas.openxmlformats.org/officeDocument/2006/relationships/image" Target="../media/image4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5" Type="http://schemas.openxmlformats.org/officeDocument/2006/relationships/image" Target="../media/image2.png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5" Type="http://schemas.openxmlformats.org/officeDocument/2006/relationships/image" Target="../media/image2.png"/><Relationship Id="rId4" Type="http://schemas.openxmlformats.org/officeDocument/2006/relationships/image" Target="../media/image6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5" Type="http://schemas.openxmlformats.org/officeDocument/2006/relationships/image" Target="../media/image2.png"/><Relationship Id="rId4" Type="http://schemas.openxmlformats.org/officeDocument/2006/relationships/image" Target="../media/image7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linkedin.com/in/leonardo-cardoso-vicente/" TargetMode="External"/><Relationship Id="rId2" Type="http://schemas.openxmlformats.org/officeDocument/2006/relationships/hyperlink" Target="mailto:lcvicente@gmail.com" TargetMode="Externa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2" name="Retângulo 21">
            <a:extLst>
              <a:ext uri="{FF2B5EF4-FFF2-40B4-BE49-F238E27FC236}">
                <a16:creationId xmlns:a16="http://schemas.microsoft.com/office/drawing/2014/main" id="{A9286AD2-18A9-4868-A4E3-7A2097A208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2001" cy="685799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Franklin Gothic Book" panose="020F0502020204030204"/>
              <a:ea typeface="+mn-ea"/>
              <a:cs typeface="+mn-cs"/>
            </a:endParaRPr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78FD68DA-43BA-4508-8DE2-BA9BB7B2FA5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289754" y="639097"/>
            <a:ext cx="6253317" cy="3686015"/>
          </a:xfrm>
        </p:spPr>
        <p:txBody>
          <a:bodyPr rtlCol="0">
            <a:noAutofit/>
          </a:bodyPr>
          <a:lstStyle/>
          <a:p>
            <a:pPr rtl="0"/>
            <a:r>
              <a:rPr lang="pt-BR" sz="6600" dirty="0"/>
              <a:t>Extraindo valor de dados complexos</a:t>
            </a:r>
            <a:br>
              <a:rPr lang="pt-BR" sz="6600" dirty="0"/>
            </a:br>
            <a:endParaRPr lang="pt-br" sz="6600" dirty="0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A8E9CFF2-3777-4FF4-A759-8491175B0B7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289753" y="4672739"/>
            <a:ext cx="6269347" cy="1021498"/>
          </a:xfrm>
        </p:spPr>
        <p:txBody>
          <a:bodyPr rtlCol="0">
            <a:normAutofit/>
          </a:bodyPr>
          <a:lstStyle/>
          <a:p>
            <a:pPr rtl="0"/>
            <a:r>
              <a:rPr lang="pt-BR" sz="2400" dirty="0"/>
              <a:t>Desafio de dados abertos – Time 17</a:t>
            </a:r>
            <a:endParaRPr lang="pt-br" sz="24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pic>
        <p:nvPicPr>
          <p:cNvPr id="5" name="Imagem 4" descr="Uma imagem contendo prédio, banco, bancada, lateral&#10;&#10;Descrição gerada automaticamente">
            <a:extLst>
              <a:ext uri="{FF2B5EF4-FFF2-40B4-BE49-F238E27FC236}">
                <a16:creationId xmlns:a16="http://schemas.microsoft.com/office/drawing/2014/main" id="{282CF6DD-7FE8-4063-9551-1B7BBCE92ABE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-1" y="1"/>
            <a:ext cx="4635315" cy="6857999"/>
          </a:xfrm>
          <a:prstGeom prst="rect">
            <a:avLst/>
          </a:prstGeom>
        </p:spPr>
      </p:pic>
      <p:cxnSp>
        <p:nvCxnSpPr>
          <p:cNvPr id="24" name="Conector Reto 23">
            <a:extLst>
              <a:ext uri="{FF2B5EF4-FFF2-40B4-BE49-F238E27FC236}">
                <a16:creationId xmlns:a16="http://schemas.microsoft.com/office/drawing/2014/main" id="{E7A7CD63-7EC3-44F3-95D0-595C4019FF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427754" y="4498925"/>
            <a:ext cx="5636107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Áudio 6">
            <a:hlinkClick r:id="" action="ppaction://media"/>
            <a:extLst>
              <a:ext uri="{FF2B5EF4-FFF2-40B4-BE49-F238E27FC236}">
                <a16:creationId xmlns:a16="http://schemas.microsoft.com/office/drawing/2014/main" id="{93B91C4C-AF37-4EAD-A284-4C07726D8C6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373782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3993"/>
    </mc:Choice>
    <mc:Fallback>
      <p:transition spd="slow" advTm="1399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59E422C-456B-4F74-AC29-DEF1609E0F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Nosso time é formado por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A7839093-42A4-4209-9BC2-B240787324C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5359" y="1279302"/>
            <a:ext cx="6677999" cy="4958011"/>
          </a:xfrm>
        </p:spPr>
        <p:txBody>
          <a:bodyPr anchor="ctr">
            <a:normAutofit/>
          </a:bodyPr>
          <a:lstStyle/>
          <a:p>
            <a:pPr algn="just"/>
            <a:r>
              <a:rPr lang="pt-BR" b="0" dirty="0"/>
              <a:t>Ederson – Cientista de Dados</a:t>
            </a:r>
          </a:p>
          <a:p>
            <a:pPr algn="just"/>
            <a:r>
              <a:rPr lang="pt-BR" b="0" dirty="0"/>
              <a:t>Leonardo Cardoso Vicente – Cientista de Dados</a:t>
            </a:r>
          </a:p>
          <a:p>
            <a:pPr algn="just"/>
            <a:r>
              <a:rPr lang="pt-BR" b="0" dirty="0"/>
              <a:t>Renata Santos – Cientista de Dados</a:t>
            </a:r>
          </a:p>
        </p:txBody>
      </p:sp>
      <p:sp>
        <p:nvSpPr>
          <p:cNvPr id="7" name="Espaço Reservado para Texto 8">
            <a:extLst>
              <a:ext uri="{FF2B5EF4-FFF2-40B4-BE49-F238E27FC236}">
                <a16:creationId xmlns:a16="http://schemas.microsoft.com/office/drawing/2014/main" id="{0B406533-C853-4CF2-979C-B879C466B67E}"/>
              </a:ext>
            </a:extLst>
          </p:cNvPr>
          <p:cNvSpPr txBox="1">
            <a:spLocks/>
          </p:cNvSpPr>
          <p:nvPr/>
        </p:nvSpPr>
        <p:spPr>
          <a:xfrm>
            <a:off x="335360" y="6237313"/>
            <a:ext cx="3950314" cy="490087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pt-BR" dirty="0"/>
              <a:t>Desafio Dados Abertos - BNDES</a:t>
            </a:r>
          </a:p>
        </p:txBody>
      </p:sp>
      <p:pic>
        <p:nvPicPr>
          <p:cNvPr id="5" name="Áudio 4">
            <a:hlinkClick r:id="" action="ppaction://media"/>
            <a:extLst>
              <a:ext uri="{FF2B5EF4-FFF2-40B4-BE49-F238E27FC236}">
                <a16:creationId xmlns:a16="http://schemas.microsoft.com/office/drawing/2014/main" id="{650E6550-080E-4C87-A262-BE84E2766BA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707479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9810"/>
    </mc:Choice>
    <mc:Fallback>
      <p:transition spd="slow" advTm="981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59E422C-456B-4F74-AC29-DEF1609E0F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O problema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A7839093-42A4-4209-9BC2-B240787324C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5360" y="1279302"/>
            <a:ext cx="5760640" cy="4958011"/>
          </a:xfrm>
        </p:spPr>
        <p:txBody>
          <a:bodyPr>
            <a:normAutofit/>
          </a:bodyPr>
          <a:lstStyle/>
          <a:p>
            <a:pPr algn="just"/>
            <a:r>
              <a:rPr lang="pt-BR" b="0" dirty="0"/>
              <a:t>Dados abertos, em geral possuem bastante informação com características numéricas ou categóricas</a:t>
            </a:r>
          </a:p>
          <a:p>
            <a:pPr algn="just"/>
            <a:endParaRPr lang="pt-BR" b="0" dirty="0"/>
          </a:p>
          <a:p>
            <a:pPr algn="just"/>
            <a:r>
              <a:rPr lang="pt-BR" b="0" dirty="0"/>
              <a:t>Estes formatos favorecem diversas análises</a:t>
            </a:r>
          </a:p>
          <a:p>
            <a:pPr lvl="1" algn="just"/>
            <a:r>
              <a:rPr lang="pt-BR" dirty="0"/>
              <a:t>Previsões e Classificações</a:t>
            </a:r>
          </a:p>
          <a:p>
            <a:pPr lvl="1" algn="just"/>
            <a:r>
              <a:rPr lang="pt-BR" b="0" dirty="0"/>
              <a:t>Agrupamentos</a:t>
            </a:r>
          </a:p>
          <a:p>
            <a:pPr algn="just"/>
            <a:endParaRPr lang="pt-BR" b="0" dirty="0"/>
          </a:p>
          <a:p>
            <a:pPr algn="just"/>
            <a:r>
              <a:rPr lang="pt-BR" i="1" dirty="0"/>
              <a:t>Mas .... quanta informação pode existir em dados textuais</a:t>
            </a:r>
            <a:r>
              <a:rPr lang="pt-BR" b="0" i="1" dirty="0"/>
              <a:t>?</a:t>
            </a:r>
            <a:endParaRPr lang="pt-BR" i="1" dirty="0"/>
          </a:p>
        </p:txBody>
      </p:sp>
      <p:sp>
        <p:nvSpPr>
          <p:cNvPr id="7" name="Espaço Reservado para Texto 8">
            <a:extLst>
              <a:ext uri="{FF2B5EF4-FFF2-40B4-BE49-F238E27FC236}">
                <a16:creationId xmlns:a16="http://schemas.microsoft.com/office/drawing/2014/main" id="{3CB5F7B0-E188-450A-8047-23B2813D3338}"/>
              </a:ext>
            </a:extLst>
          </p:cNvPr>
          <p:cNvSpPr txBox="1">
            <a:spLocks/>
          </p:cNvSpPr>
          <p:nvPr/>
        </p:nvSpPr>
        <p:spPr>
          <a:xfrm>
            <a:off x="335360" y="6237313"/>
            <a:ext cx="3950314" cy="490087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pt-BR" dirty="0"/>
              <a:t>Desafio Dados Abertos - BNDES</a:t>
            </a:r>
          </a:p>
        </p:txBody>
      </p:sp>
      <p:pic>
        <p:nvPicPr>
          <p:cNvPr id="1026" name="Picture 2" descr="graphs of performance analytics on a laptop screen">
            <a:extLst>
              <a:ext uri="{FF2B5EF4-FFF2-40B4-BE49-F238E27FC236}">
                <a16:creationId xmlns:a16="http://schemas.microsoft.com/office/drawing/2014/main" id="{22E5873B-A987-4677-B19A-60516066063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37752" y="1565641"/>
            <a:ext cx="5018888" cy="33475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Áudio 4">
            <a:hlinkClick r:id="" action="ppaction://media"/>
            <a:extLst>
              <a:ext uri="{FF2B5EF4-FFF2-40B4-BE49-F238E27FC236}">
                <a16:creationId xmlns:a16="http://schemas.microsoft.com/office/drawing/2014/main" id="{502F85C2-3FB7-47CF-B8CF-6811EED2FA4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123663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0752"/>
    </mc:Choice>
    <mc:Fallback>
      <p:transition spd="slow" advTm="8075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59E422C-456B-4F74-AC29-DEF1609E0F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O problema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A7839093-42A4-4209-9BC2-B240787324C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5360" y="1279302"/>
            <a:ext cx="5760640" cy="4958011"/>
          </a:xfrm>
        </p:spPr>
        <p:txBody>
          <a:bodyPr>
            <a:normAutofit/>
          </a:bodyPr>
          <a:lstStyle/>
          <a:p>
            <a:pPr algn="just"/>
            <a:r>
              <a:rPr lang="pt-BR" b="0" dirty="0"/>
              <a:t>Exemplo de informações importantes</a:t>
            </a:r>
          </a:p>
          <a:p>
            <a:pPr lvl="1" algn="just"/>
            <a:r>
              <a:rPr lang="pt-BR" b="0" dirty="0"/>
              <a:t>Decisões</a:t>
            </a:r>
          </a:p>
          <a:p>
            <a:pPr lvl="1" algn="just"/>
            <a:r>
              <a:rPr lang="pt-BR" b="0" dirty="0"/>
              <a:t>Detalhamento de escopo de trabalho</a:t>
            </a:r>
          </a:p>
          <a:p>
            <a:pPr lvl="1" algn="just"/>
            <a:r>
              <a:rPr lang="pt-BR" dirty="0"/>
              <a:t>Ata de reuniões gerenciais</a:t>
            </a:r>
            <a:endParaRPr lang="pt-BR" b="0" dirty="0"/>
          </a:p>
          <a:p>
            <a:pPr algn="just"/>
            <a:endParaRPr lang="pt-BR" b="0" dirty="0"/>
          </a:p>
          <a:p>
            <a:pPr algn="just"/>
            <a:r>
              <a:rPr lang="pt-BR" b="0" dirty="0"/>
              <a:t>Devido sua complexidade, em essas informações não são analisadas</a:t>
            </a:r>
          </a:p>
          <a:p>
            <a:pPr algn="just"/>
            <a:endParaRPr lang="pt-BR" b="0" dirty="0"/>
          </a:p>
          <a:p>
            <a:pPr algn="just"/>
            <a:r>
              <a:rPr lang="pt-BR" b="0" dirty="0"/>
              <a:t>Esforço humano em necessidades de uso deste tipo de dado</a:t>
            </a:r>
          </a:p>
        </p:txBody>
      </p:sp>
      <p:sp>
        <p:nvSpPr>
          <p:cNvPr id="7" name="Espaço Reservado para Texto 8">
            <a:extLst>
              <a:ext uri="{FF2B5EF4-FFF2-40B4-BE49-F238E27FC236}">
                <a16:creationId xmlns:a16="http://schemas.microsoft.com/office/drawing/2014/main" id="{3CB5F7B0-E188-450A-8047-23B2813D3338}"/>
              </a:ext>
            </a:extLst>
          </p:cNvPr>
          <p:cNvSpPr txBox="1">
            <a:spLocks/>
          </p:cNvSpPr>
          <p:nvPr/>
        </p:nvSpPr>
        <p:spPr>
          <a:xfrm>
            <a:off x="335360" y="6237313"/>
            <a:ext cx="3950314" cy="490087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pt-BR" dirty="0"/>
              <a:t>Desafio Dados Abertos - BNDES</a:t>
            </a:r>
          </a:p>
        </p:txBody>
      </p:sp>
      <p:pic>
        <p:nvPicPr>
          <p:cNvPr id="2050" name="Picture 2" descr="open book lot">
            <a:extLst>
              <a:ext uri="{FF2B5EF4-FFF2-40B4-BE49-F238E27FC236}">
                <a16:creationId xmlns:a16="http://schemas.microsoft.com/office/drawing/2014/main" id="{FD8A9F48-9F92-42B9-8354-BDA4F2FA3FE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05810" y="1760042"/>
            <a:ext cx="5418010" cy="36138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Áudio 2">
            <a:hlinkClick r:id="" action="ppaction://media"/>
            <a:extLst>
              <a:ext uri="{FF2B5EF4-FFF2-40B4-BE49-F238E27FC236}">
                <a16:creationId xmlns:a16="http://schemas.microsoft.com/office/drawing/2014/main" id="{FC9269E0-A668-4E7E-AF14-2046699C265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892144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3565"/>
    </mc:Choice>
    <mc:Fallback>
      <p:transition spd="slow" advTm="3356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59E422C-456B-4F74-AC29-DEF1609E0F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Nossa proposta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A7839093-42A4-4209-9BC2-B240787324C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5360" y="1279302"/>
            <a:ext cx="5760640" cy="4958011"/>
          </a:xfrm>
        </p:spPr>
        <p:txBody>
          <a:bodyPr>
            <a:normAutofit/>
          </a:bodyPr>
          <a:lstStyle/>
          <a:p>
            <a:pPr algn="just"/>
            <a:r>
              <a:rPr lang="pt-BR" b="0" dirty="0"/>
              <a:t>Aumentar a atratividade do Portal de Dados abertos</a:t>
            </a:r>
          </a:p>
          <a:p>
            <a:pPr algn="just"/>
            <a:endParaRPr lang="pt-BR" b="0" dirty="0"/>
          </a:p>
          <a:p>
            <a:pPr algn="just"/>
            <a:r>
              <a:rPr lang="pt-BR" b="0" dirty="0"/>
              <a:t>A base de serviços conta com links para mais de 240 contratos</a:t>
            </a:r>
          </a:p>
          <a:p>
            <a:pPr algn="just"/>
            <a:endParaRPr lang="pt-BR" b="0" dirty="0"/>
          </a:p>
          <a:p>
            <a:pPr algn="just"/>
            <a:r>
              <a:rPr lang="pt-BR" b="0" dirty="0"/>
              <a:t>Quanta informação útil pode existir nestes contratos?</a:t>
            </a:r>
          </a:p>
          <a:p>
            <a:pPr algn="just"/>
            <a:endParaRPr lang="pt-BR" b="0" dirty="0"/>
          </a:p>
          <a:p>
            <a:pPr algn="just"/>
            <a:r>
              <a:rPr lang="pt-BR" b="0" dirty="0"/>
              <a:t>Como os usuários podem ter uma informação rápida e útil sobre esses dados?</a:t>
            </a:r>
          </a:p>
        </p:txBody>
      </p:sp>
      <p:sp>
        <p:nvSpPr>
          <p:cNvPr id="7" name="Espaço Reservado para Texto 8">
            <a:extLst>
              <a:ext uri="{FF2B5EF4-FFF2-40B4-BE49-F238E27FC236}">
                <a16:creationId xmlns:a16="http://schemas.microsoft.com/office/drawing/2014/main" id="{3CB5F7B0-E188-450A-8047-23B2813D3338}"/>
              </a:ext>
            </a:extLst>
          </p:cNvPr>
          <p:cNvSpPr txBox="1">
            <a:spLocks/>
          </p:cNvSpPr>
          <p:nvPr/>
        </p:nvSpPr>
        <p:spPr>
          <a:xfrm>
            <a:off x="335360" y="6237313"/>
            <a:ext cx="3950314" cy="490087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pt-BR" dirty="0"/>
              <a:t>Desafio Dados Abertos - BNDES</a:t>
            </a:r>
          </a:p>
        </p:txBody>
      </p:sp>
      <p:pic>
        <p:nvPicPr>
          <p:cNvPr id="3076" name="Picture 4" descr="Word cloud created from free text: ''Please reflect on your experience performing asylum evaluations''. The larger words represent terms used in higher frequencies  ">
            <a:extLst>
              <a:ext uri="{FF2B5EF4-FFF2-40B4-BE49-F238E27FC236}">
                <a16:creationId xmlns:a16="http://schemas.microsoft.com/office/drawing/2014/main" id="{74547204-EE1E-4B4B-9F97-964D2C17AD5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89597" y="1815483"/>
            <a:ext cx="5195034" cy="32270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Áudio 4">
            <a:hlinkClick r:id="" action="ppaction://media"/>
            <a:extLst>
              <a:ext uri="{FF2B5EF4-FFF2-40B4-BE49-F238E27FC236}">
                <a16:creationId xmlns:a16="http://schemas.microsoft.com/office/drawing/2014/main" id="{38305BE4-7C34-45C9-892F-076C7BEEE45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565399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9844"/>
    </mc:Choice>
    <mc:Fallback>
      <p:transition spd="slow" advTm="4984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59E422C-456B-4F74-AC29-DEF1609E0F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Nossa solução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A7839093-42A4-4209-9BC2-B240787324C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5360" y="1279302"/>
            <a:ext cx="5760640" cy="4958011"/>
          </a:xfrm>
        </p:spPr>
        <p:txBody>
          <a:bodyPr>
            <a:normAutofit/>
          </a:bodyPr>
          <a:lstStyle/>
          <a:p>
            <a:pPr algn="just"/>
            <a:r>
              <a:rPr lang="pt-BR" b="0" dirty="0"/>
              <a:t>Download dos arquivos referenciados nos links disponibilizados</a:t>
            </a:r>
          </a:p>
          <a:p>
            <a:pPr algn="just"/>
            <a:endParaRPr lang="pt-BR" b="0" dirty="0"/>
          </a:p>
          <a:p>
            <a:pPr algn="just"/>
            <a:r>
              <a:rPr lang="pt-BR" b="0" dirty="0"/>
              <a:t>Processamento de cada arquivo buscando extrair características</a:t>
            </a:r>
          </a:p>
          <a:p>
            <a:pPr algn="just"/>
            <a:endParaRPr lang="pt-BR" b="0" dirty="0"/>
          </a:p>
          <a:p>
            <a:pPr algn="just"/>
            <a:r>
              <a:rPr lang="pt-BR" b="0" dirty="0"/>
              <a:t>Exibição das informações sobre os dados processados </a:t>
            </a:r>
          </a:p>
          <a:p>
            <a:pPr algn="just"/>
            <a:endParaRPr lang="pt-BR" b="0" dirty="0"/>
          </a:p>
          <a:p>
            <a:pPr algn="just"/>
            <a:r>
              <a:rPr lang="pt-BR" b="0" dirty="0"/>
              <a:t>Criação de uma estrutura de tópicos trazendo as informações relevantes</a:t>
            </a:r>
          </a:p>
        </p:txBody>
      </p:sp>
      <p:sp>
        <p:nvSpPr>
          <p:cNvPr id="7" name="Espaço Reservado para Texto 8">
            <a:extLst>
              <a:ext uri="{FF2B5EF4-FFF2-40B4-BE49-F238E27FC236}">
                <a16:creationId xmlns:a16="http://schemas.microsoft.com/office/drawing/2014/main" id="{EE8F8C1A-1662-43D4-B6CA-07E4F52A20EA}"/>
              </a:ext>
            </a:extLst>
          </p:cNvPr>
          <p:cNvSpPr txBox="1">
            <a:spLocks/>
          </p:cNvSpPr>
          <p:nvPr/>
        </p:nvSpPr>
        <p:spPr>
          <a:xfrm>
            <a:off x="335360" y="6237313"/>
            <a:ext cx="3950314" cy="490087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pt-BR" dirty="0"/>
              <a:t>Desafio Dados Abertos - BNDES</a:t>
            </a:r>
          </a:p>
        </p:txBody>
      </p:sp>
      <p:pic>
        <p:nvPicPr>
          <p:cNvPr id="8" name="Picture 2" descr="white robot near brown wall">
            <a:extLst>
              <a:ext uri="{FF2B5EF4-FFF2-40B4-BE49-F238E27FC236}">
                <a16:creationId xmlns:a16="http://schemas.microsoft.com/office/drawing/2014/main" id="{74D7BF6B-1464-4F09-A255-A330497CF8E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38408" y="1938843"/>
            <a:ext cx="4468237" cy="29803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Áudio 2">
            <a:hlinkClick r:id="" action="ppaction://media"/>
            <a:extLst>
              <a:ext uri="{FF2B5EF4-FFF2-40B4-BE49-F238E27FC236}">
                <a16:creationId xmlns:a16="http://schemas.microsoft.com/office/drawing/2014/main" id="{413911F3-9D1D-4F36-8AD0-69142134F78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035951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4511"/>
    </mc:Choice>
    <mc:Fallback>
      <p:transition spd="slow" advTm="5451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59E422C-456B-4F74-AC29-DEF1609E0F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Desafios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A7839093-42A4-4209-9BC2-B240787324C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5360" y="1279302"/>
            <a:ext cx="5760640" cy="4958011"/>
          </a:xfrm>
        </p:spPr>
        <p:txBody>
          <a:bodyPr>
            <a:normAutofit/>
          </a:bodyPr>
          <a:lstStyle/>
          <a:p>
            <a:pPr algn="just"/>
            <a:r>
              <a:rPr lang="pt-BR" b="0" dirty="0"/>
              <a:t>PDF dos contratos disponibilizam o contrato digitalizado</a:t>
            </a:r>
          </a:p>
          <a:p>
            <a:pPr algn="just"/>
            <a:endParaRPr lang="pt-BR" b="0" dirty="0"/>
          </a:p>
          <a:p>
            <a:pPr algn="just"/>
            <a:r>
              <a:rPr lang="pt-BR" b="0" dirty="0"/>
              <a:t>Análise por imagem</a:t>
            </a:r>
          </a:p>
          <a:p>
            <a:pPr algn="just"/>
            <a:endParaRPr lang="pt-BR" b="0" dirty="0"/>
          </a:p>
          <a:p>
            <a:pPr algn="just"/>
            <a:r>
              <a:rPr lang="pt-BR" b="0" dirty="0"/>
              <a:t>Análise através de leitura OCR do texto de cada contrato (biblioteca </a:t>
            </a:r>
            <a:r>
              <a:rPr lang="pt-BR" b="0" i="1" dirty="0" err="1"/>
              <a:t>Tesseract</a:t>
            </a:r>
            <a:r>
              <a:rPr lang="pt-BR" b="0" dirty="0"/>
              <a:t>)</a:t>
            </a:r>
          </a:p>
        </p:txBody>
      </p:sp>
      <p:sp>
        <p:nvSpPr>
          <p:cNvPr id="7" name="Espaço Reservado para Texto 8">
            <a:extLst>
              <a:ext uri="{FF2B5EF4-FFF2-40B4-BE49-F238E27FC236}">
                <a16:creationId xmlns:a16="http://schemas.microsoft.com/office/drawing/2014/main" id="{EE8F8C1A-1662-43D4-B6CA-07E4F52A20EA}"/>
              </a:ext>
            </a:extLst>
          </p:cNvPr>
          <p:cNvSpPr txBox="1">
            <a:spLocks/>
          </p:cNvSpPr>
          <p:nvPr/>
        </p:nvSpPr>
        <p:spPr>
          <a:xfrm>
            <a:off x="335360" y="6237313"/>
            <a:ext cx="3950314" cy="490087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None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pt-BR" dirty="0"/>
              <a:t>Desafio Dados Abertos - BNDES</a:t>
            </a:r>
          </a:p>
        </p:txBody>
      </p:sp>
      <p:pic>
        <p:nvPicPr>
          <p:cNvPr id="4098" name="Picture 2" descr="green, blue, and yellow text on computer screen">
            <a:extLst>
              <a:ext uri="{FF2B5EF4-FFF2-40B4-BE49-F238E27FC236}">
                <a16:creationId xmlns:a16="http://schemas.microsoft.com/office/drawing/2014/main" id="{36A01C51-1EAF-41C5-92ED-5110E0A6E49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98700" y="1608777"/>
            <a:ext cx="5457940" cy="36404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Áudio 2">
            <a:hlinkClick r:id="" action="ppaction://media"/>
            <a:extLst>
              <a:ext uri="{FF2B5EF4-FFF2-40B4-BE49-F238E27FC236}">
                <a16:creationId xmlns:a16="http://schemas.microsoft.com/office/drawing/2014/main" id="{94FDE895-8923-4AE0-959A-00BB1590B20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70641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3416"/>
    </mc:Choice>
    <mc:Fallback>
      <p:transition spd="slow" advTm="5341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59E422C-456B-4F74-AC29-DEF1609E0F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Nosso time está a disposição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A7839093-42A4-4209-9BC2-B240787324C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5360" y="1279302"/>
            <a:ext cx="5760640" cy="4958011"/>
          </a:xfrm>
        </p:spPr>
        <p:txBody>
          <a:bodyPr>
            <a:normAutofit/>
          </a:bodyPr>
          <a:lstStyle/>
          <a:p>
            <a:pPr algn="just"/>
            <a:r>
              <a:rPr lang="pt-BR" b="0" dirty="0"/>
              <a:t>Leonardo Cardoso Vicente</a:t>
            </a:r>
          </a:p>
          <a:p>
            <a:pPr algn="just"/>
            <a:r>
              <a:rPr lang="pt-BR" b="0" dirty="0">
                <a:hlinkClick r:id="rId2"/>
              </a:rPr>
              <a:t>lcvicente@gmail.com</a:t>
            </a:r>
            <a:endParaRPr lang="pt-BR" b="0" dirty="0"/>
          </a:p>
          <a:p>
            <a:pPr algn="just"/>
            <a:r>
              <a:rPr lang="pt-BR" b="0" dirty="0">
                <a:hlinkClick r:id="rId3"/>
              </a:rPr>
              <a:t>https://www.linkedin.com/in/leonardo-cardoso-vicente/</a:t>
            </a:r>
            <a:endParaRPr lang="pt-BR" b="0" dirty="0"/>
          </a:p>
          <a:p>
            <a:pPr algn="just"/>
            <a:endParaRPr lang="pt-BR" b="0" dirty="0"/>
          </a:p>
        </p:txBody>
      </p:sp>
      <p:pic>
        <p:nvPicPr>
          <p:cNvPr id="10244" name="Picture 4" descr="MacBook Pro">
            <a:extLst>
              <a:ext uri="{FF2B5EF4-FFF2-40B4-BE49-F238E27FC236}">
                <a16:creationId xmlns:a16="http://schemas.microsoft.com/office/drawing/2014/main" id="{52A19D3D-E626-4043-9DEC-61695B100A1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03653" y="1311563"/>
            <a:ext cx="4234873" cy="42348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33728491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1_RetrospectVTI">
  <a:themeElements>
    <a:clrScheme name="Custom 37">
      <a:dk1>
        <a:srgbClr val="000000"/>
      </a:dk1>
      <a:lt1>
        <a:srgbClr val="FFFFFF"/>
      </a:lt1>
      <a:dk2>
        <a:srgbClr val="4A5356"/>
      </a:dk2>
      <a:lt2>
        <a:srgbClr val="E8E3CE"/>
      </a:lt2>
      <a:accent1>
        <a:srgbClr val="9BA8B7"/>
      </a:accent1>
      <a:accent2>
        <a:srgbClr val="E6A02E"/>
      </a:accent2>
      <a:accent3>
        <a:srgbClr val="BF6A3B"/>
      </a:accent3>
      <a:accent4>
        <a:srgbClr val="92987A"/>
      </a:accent4>
      <a:accent5>
        <a:srgbClr val="857659"/>
      </a:accent5>
      <a:accent6>
        <a:srgbClr val="A0988C"/>
      </a:accent6>
      <a:hlink>
        <a:srgbClr val="00B0F0"/>
      </a:hlink>
      <a:folHlink>
        <a:srgbClr val="738F97"/>
      </a:folHlink>
    </a:clrScheme>
    <a:fontScheme name="Retrospect">
      <a:majorFont>
        <a:latin typeface="Bookman Old Style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Franklin Gothic Book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41798620_TF56160789" id="{B2A6CC81-05B9-4965-ACA7-26996AEDFC91}" vid="{618108A3-190A-4DA1-A261-3F406864D784}"/>
    </a:ext>
  </a:extLst>
</a:theme>
</file>

<file path=ppt/theme/theme3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Escritório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Escritório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1462DE41B94E3F45910B62760797827E" ma:contentTypeVersion="10" ma:contentTypeDescription="Create a new document." ma:contentTypeScope="" ma:versionID="aea348d5c1980808401d868fcc4148af">
  <xsd:schema xmlns:xsd="http://www.w3.org/2001/XMLSchema" xmlns:xs="http://www.w3.org/2001/XMLSchema" xmlns:p="http://schemas.microsoft.com/office/2006/metadata/properties" xmlns:ns3="a0c723d2-6521-4389-a531-dace8205b682" xmlns:ns4="57df6074-6f20-4466-9070-14c480ad209c" targetNamespace="http://schemas.microsoft.com/office/2006/metadata/properties" ma:root="true" ma:fieldsID="f02113a813f888cf49373e795aaf84fd" ns3:_="" ns4:_="">
    <xsd:import namespace="a0c723d2-6521-4389-a531-dace8205b682"/>
    <xsd:import namespace="57df6074-6f20-4466-9070-14c480ad209c"/>
    <xsd:element name="properties">
      <xsd:complexType>
        <xsd:sequence>
          <xsd:element name="documentManagement">
            <xsd:complexType>
              <xsd:all>
                <xsd:element ref="ns3:SharedWithUsers" minOccurs="0"/>
                <xsd:element ref="ns3:SharedWithDetails" minOccurs="0"/>
                <xsd:element ref="ns3:SharingHintHash" minOccurs="0"/>
                <xsd:element ref="ns4:MediaServiceMetadata" minOccurs="0"/>
                <xsd:element ref="ns4:MediaServiceFastMetadata" minOccurs="0"/>
                <xsd:element ref="ns4:MediaServiceAutoTags" minOccurs="0"/>
                <xsd:element ref="ns4:MediaServiceOCR" minOccurs="0"/>
                <xsd:element ref="ns4:MediaServiceGenerationTime" minOccurs="0"/>
                <xsd:element ref="ns4:MediaServiceEventHashCode" minOccurs="0"/>
                <xsd:element ref="ns4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0c723d2-6521-4389-a531-dace8205b682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0" nillable="true" ma:displayName="Sharing Hint Hash" ma:hidden="true" ma:internalName="SharingHintHash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57df6074-6f20-4466-9070-14c480ad209c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1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2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3" nillable="true" ma:displayName="Tags" ma:internalName="MediaServiceAutoTags" ma:readOnly="true">
      <xsd:simpleType>
        <xsd:restriction base="dms:Text"/>
      </xsd:simpleType>
    </xsd:element>
    <xsd:element name="MediaServiceOCR" ma:index="14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5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6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7" nillable="true" ma:displayName="MediaServiceDateTaken" ma:hidden="true" ma:internalName="MediaServiceDateTaken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A435BABC-0C6D-47F7-AAB9-3718E489A77B}">
  <ds:schemaRefs>
    <ds:schemaRef ds:uri="57df6074-6f20-4466-9070-14c480ad209c"/>
    <ds:schemaRef ds:uri="a0c723d2-6521-4389-a531-dace8205b682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8E7E90F0-6832-4845-A36D-A02F957DD09C}">
  <ds:schemaRefs>
    <ds:schemaRef ds:uri="a0c723d2-6521-4389-a531-dace8205b682"/>
    <ds:schemaRef ds:uri="http://schemas.microsoft.com/office/2006/documentManagement/types"/>
    <ds:schemaRef ds:uri="http://purl.org/dc/elements/1.1/"/>
    <ds:schemaRef ds:uri="http://schemas.microsoft.com/office/2006/metadata/properties"/>
    <ds:schemaRef ds:uri="57df6074-6f20-4466-9070-14c480ad209c"/>
    <ds:schemaRef ds:uri="http://purl.org/dc/dcmitype/"/>
    <ds:schemaRef ds:uri="http://schemas.openxmlformats.org/package/2006/metadata/core-properties"/>
    <ds:schemaRef ds:uri="http://schemas.microsoft.com/office/infopath/2007/PartnerControls"/>
    <ds:schemaRef ds:uri="http://www.w3.org/XML/1998/namespace"/>
    <ds:schemaRef ds:uri="http://purl.org/dc/terms/"/>
  </ds:schemaRefs>
</ds:datastoreItem>
</file>

<file path=customXml/itemProps3.xml><?xml version="1.0" encoding="utf-8"?>
<ds:datastoreItem xmlns:ds="http://schemas.openxmlformats.org/officeDocument/2006/customXml" ds:itemID="{D7012E77-5F42-4D88-AEFC-4E8D1BD5D2FD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TM04033927[[fn=Evento principal]]</Template>
  <TotalTime>458</TotalTime>
  <Words>263</Words>
  <Application>Microsoft Office PowerPoint</Application>
  <PresentationFormat>Widescreen</PresentationFormat>
  <Paragraphs>55</Paragraphs>
  <Slides>8</Slides>
  <Notes>0</Notes>
  <HiddenSlides>0</HiddenSlides>
  <MMClips>7</MMClips>
  <ScaleCrop>false</ScaleCrop>
  <HeadingPairs>
    <vt:vector size="6" baseType="variant">
      <vt:variant>
        <vt:lpstr>Fontes usadas</vt:lpstr>
      </vt:variant>
      <vt:variant>
        <vt:i4>4</vt:i4>
      </vt:variant>
      <vt:variant>
        <vt:lpstr>Tema</vt:lpstr>
      </vt:variant>
      <vt:variant>
        <vt:i4>2</vt:i4>
      </vt:variant>
      <vt:variant>
        <vt:lpstr>Títulos de slides</vt:lpstr>
      </vt:variant>
      <vt:variant>
        <vt:i4>8</vt:i4>
      </vt:variant>
    </vt:vector>
  </HeadingPairs>
  <TitlesOfParts>
    <vt:vector size="14" baseType="lpstr">
      <vt:lpstr>Arial</vt:lpstr>
      <vt:lpstr>Bookman Old Style</vt:lpstr>
      <vt:lpstr>Calibri</vt:lpstr>
      <vt:lpstr>Franklin Gothic Book</vt:lpstr>
      <vt:lpstr>Tema do Office</vt:lpstr>
      <vt:lpstr>1_RetrospectVTI</vt:lpstr>
      <vt:lpstr>Extraindo valor de dados complexos </vt:lpstr>
      <vt:lpstr>Nosso time é formado por</vt:lpstr>
      <vt:lpstr>O problema</vt:lpstr>
      <vt:lpstr>O problema</vt:lpstr>
      <vt:lpstr>Nossa proposta</vt:lpstr>
      <vt:lpstr>Nossa solução</vt:lpstr>
      <vt:lpstr>Desafios</vt:lpstr>
      <vt:lpstr>Nosso time está a disposição</vt:lpstr>
    </vt:vector>
  </TitlesOfParts>
  <Company>Petrobras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Teste</dc:creator>
  <cp:lastModifiedBy>LEONARDO CARDOSO VICENTE</cp:lastModifiedBy>
  <cp:revision>12</cp:revision>
  <dcterms:created xsi:type="dcterms:W3CDTF">2014-01-06T13:12:17Z</dcterms:created>
  <dcterms:modified xsi:type="dcterms:W3CDTF">2021-08-30T18:21:43Z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8e61996e-cafd-4c9a-8a94-2dc1b82131ae_Enabled">
    <vt:lpwstr>True</vt:lpwstr>
  </property>
  <property fmtid="{D5CDD505-2E9C-101B-9397-08002B2CF9AE}" pid="3" name="MSIP_Label_8e61996e-cafd-4c9a-8a94-2dc1b82131ae_SiteId">
    <vt:lpwstr>5b6f6241-9a57-4be4-8e50-1dfa72e79a57</vt:lpwstr>
  </property>
  <property fmtid="{D5CDD505-2E9C-101B-9397-08002B2CF9AE}" pid="4" name="MSIP_Label_8e61996e-cafd-4c9a-8a94-2dc1b82131ae_Owner">
    <vt:lpwstr>leonardo.vicente@petrobras.com.br</vt:lpwstr>
  </property>
  <property fmtid="{D5CDD505-2E9C-101B-9397-08002B2CF9AE}" pid="5" name="MSIP_Label_8e61996e-cafd-4c9a-8a94-2dc1b82131ae_SetDate">
    <vt:lpwstr>2019-06-27T13:40:18.2797056Z</vt:lpwstr>
  </property>
  <property fmtid="{D5CDD505-2E9C-101B-9397-08002B2CF9AE}" pid="6" name="MSIP_Label_8e61996e-cafd-4c9a-8a94-2dc1b82131ae_Name">
    <vt:lpwstr>NP-1</vt:lpwstr>
  </property>
  <property fmtid="{D5CDD505-2E9C-101B-9397-08002B2CF9AE}" pid="7" name="MSIP_Label_8e61996e-cafd-4c9a-8a94-2dc1b82131ae_Application">
    <vt:lpwstr>Microsoft Azure Information Protection</vt:lpwstr>
  </property>
  <property fmtid="{D5CDD505-2E9C-101B-9397-08002B2CF9AE}" pid="8" name="MSIP_Label_8e61996e-cafd-4c9a-8a94-2dc1b82131ae_ActionId">
    <vt:lpwstr>8a9b446a-a88f-4528-beb4-c380bc6e0beb</vt:lpwstr>
  </property>
  <property fmtid="{D5CDD505-2E9C-101B-9397-08002B2CF9AE}" pid="9" name="MSIP_Label_8e61996e-cafd-4c9a-8a94-2dc1b82131ae_Extended_MSFT_Method">
    <vt:lpwstr>Automatic</vt:lpwstr>
  </property>
  <property fmtid="{D5CDD505-2E9C-101B-9397-08002B2CF9AE}" pid="10" name="Sensitivity">
    <vt:lpwstr>NP-1</vt:lpwstr>
  </property>
  <property fmtid="{D5CDD505-2E9C-101B-9397-08002B2CF9AE}" pid="11" name="ContentTypeId">
    <vt:lpwstr>0x0101001462DE41B94E3F45910B62760797827E</vt:lpwstr>
  </property>
</Properties>
</file>

<file path=docProps/thumbnail.jpeg>
</file>